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2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2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1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7F2DA-E8FB-4F73-BA96-D1F7FF16F43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D7C5-2B3C-43B1-8D0C-991CB99F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8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00470"/>
              </p:ext>
            </p:extLst>
          </p:nvPr>
        </p:nvGraphicFramePr>
        <p:xfrm>
          <a:off x="0" y="0"/>
          <a:ext cx="12192000" cy="6860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4630400" imgH="8229600" progId="Acrobat.Document.DC">
                  <p:embed/>
                </p:oleObj>
              </mc:Choice>
              <mc:Fallback>
                <p:oleObj name="Acrobat Document" r:id="rId3" imgW="14630400" imgH="82296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0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2139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Adobe Acrobat Document</vt:lpstr>
      <vt:lpstr>PowerPoint Presentation</vt:lpstr>
    </vt:vector>
  </TitlesOfParts>
  <Company>FamilyLife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Mindi Stewart</dc:creator>
  <cp:lastModifiedBy>Mindi Stewart</cp:lastModifiedBy>
  <cp:revision>1</cp:revision>
  <dcterms:created xsi:type="dcterms:W3CDTF">2019-11-21T22:38:30Z</dcterms:created>
  <dcterms:modified xsi:type="dcterms:W3CDTF">2019-11-21T22:38:56Z</dcterms:modified>
</cp:coreProperties>
</file>